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12/30/2023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12/30/2023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a:t>
            </a:r>
            <a:r>
              <a:rPr lang="en-US">
                <a:solidFill>
                  <a:srgbClr val="00B050"/>
                </a:solidFill>
                <a:latin typeface="Liberation Mono"/>
              </a:rPr>
              <a:t>to stations</a:t>
            </a:r>
            <a:r>
              <a:rPr lang="en-US" dirty="0">
                <a:solidFill>
                  <a:srgbClr val="00B050"/>
                </a:solidFill>
                <a:latin typeface="Liberation Mono"/>
              </a:rPr>
              <a:t>.</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289310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endParaRPr lang="en-US" dirty="0">
              <a:latin typeface="Liberation Mono"/>
            </a:endParaRPr>
          </a:p>
          <a:p>
            <a:r>
              <a:rPr lang="en-IN" sz="2000" b="0" i="0" u="sng" dirty="0">
                <a:solidFill>
                  <a:srgbClr val="1A0DAB"/>
                </a:solidFill>
                <a:effectLst/>
                <a:latin typeface="arial" panose="020B0604020202020204" pitchFamily="34" charset="0"/>
              </a:rPr>
              <a:t>Common Table Expression (CTE)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1;</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49895</TotalTime>
  <Words>73428</Words>
  <Application>Microsoft Office PowerPoint</Application>
  <PresentationFormat>Widescreen</PresentationFormat>
  <Paragraphs>9159</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11159</cp:revision>
  <dcterms:created xsi:type="dcterms:W3CDTF">2015-10-09T06:09:34Z</dcterms:created>
  <dcterms:modified xsi:type="dcterms:W3CDTF">2023-12-30T03:37:27Z</dcterms:modified>
</cp:coreProperties>
</file>